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74"/>
    <p:restoredTop sz="94679"/>
  </p:normalViewPr>
  <p:slideViewPr>
    <p:cSldViewPr snapToGrid="0">
      <p:cViewPr varScale="1">
        <p:scale>
          <a:sx n="17" d="100"/>
          <a:sy n="17" d="100"/>
        </p:scale>
        <p:origin x="2700" y="18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864ABC-D409-46E3-A45B-278B17902F43}" type="datetimeFigureOut">
              <a:rPr lang="tr-TR" smtClean="0"/>
              <a:t>16.06.2022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731FB-A02F-407A-84BB-B17E84D5C3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5559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9731FB-A02F-407A-84BB-B17E84D5C3A9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5692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106FE-81E6-416A-82B8-047D5B069B79}" type="datetimeFigureOut">
              <a:rPr lang="tr-TR" smtClean="0"/>
              <a:t>16.06.2022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6F71-8AFD-4B8E-AD9F-462576AF33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0524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106FE-81E6-416A-82B8-047D5B069B79}" type="datetimeFigureOut">
              <a:rPr lang="tr-TR" smtClean="0"/>
              <a:t>16.06.2022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6F71-8AFD-4B8E-AD9F-462576AF33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362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106FE-81E6-416A-82B8-047D5B069B79}" type="datetimeFigureOut">
              <a:rPr lang="tr-TR" smtClean="0"/>
              <a:t>16.06.2022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6F71-8AFD-4B8E-AD9F-462576AF33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5897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106FE-81E6-416A-82B8-047D5B069B79}" type="datetimeFigureOut">
              <a:rPr lang="tr-TR" smtClean="0"/>
              <a:t>16.06.2022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6F71-8AFD-4B8E-AD9F-462576AF33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6519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106FE-81E6-416A-82B8-047D5B069B79}" type="datetimeFigureOut">
              <a:rPr lang="tr-TR" smtClean="0"/>
              <a:t>16.06.2022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6F71-8AFD-4B8E-AD9F-462576AF33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7185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106FE-81E6-416A-82B8-047D5B069B79}" type="datetimeFigureOut">
              <a:rPr lang="tr-TR" smtClean="0"/>
              <a:t>16.06.2022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6F71-8AFD-4B8E-AD9F-462576AF33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901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106FE-81E6-416A-82B8-047D5B069B79}" type="datetimeFigureOut">
              <a:rPr lang="tr-TR" smtClean="0"/>
              <a:t>16.06.2022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6F71-8AFD-4B8E-AD9F-462576AF33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4186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106FE-81E6-416A-82B8-047D5B069B79}" type="datetimeFigureOut">
              <a:rPr lang="tr-TR" smtClean="0"/>
              <a:t>16.06.2022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6F71-8AFD-4B8E-AD9F-462576AF33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7157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106FE-81E6-416A-82B8-047D5B069B79}" type="datetimeFigureOut">
              <a:rPr lang="tr-TR" smtClean="0"/>
              <a:t>16.06.2022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6F71-8AFD-4B8E-AD9F-462576AF33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0614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106FE-81E6-416A-82B8-047D5B069B79}" type="datetimeFigureOut">
              <a:rPr lang="tr-TR" smtClean="0"/>
              <a:t>16.06.2022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6F71-8AFD-4B8E-AD9F-462576AF33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9054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106FE-81E6-416A-82B8-047D5B069B79}" type="datetimeFigureOut">
              <a:rPr lang="tr-TR" smtClean="0"/>
              <a:t>16.06.2022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6F71-8AFD-4B8E-AD9F-462576AF33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7504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106FE-81E6-416A-82B8-047D5B069B79}" type="datetimeFigureOut">
              <a:rPr lang="tr-TR" smtClean="0"/>
              <a:t>16.06.2022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96F71-8AFD-4B8E-AD9F-462576AF33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4530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961CE49-9DCF-47BA-A9D9-3F3996995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0641" y="6522721"/>
            <a:ext cx="25733931" cy="2011679"/>
          </a:xfrm>
        </p:spPr>
        <p:txBody>
          <a:bodyPr>
            <a:normAutofit fontScale="90000"/>
          </a:bodyPr>
          <a:lstStyle/>
          <a:p>
            <a:r>
              <a:rPr lang="tr-TR" dirty="0"/>
              <a:t>Başlık</a:t>
            </a:r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id="{906D11D0-73EE-4D8A-9DD3-3005F55A9E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3124" y="1334983"/>
            <a:ext cx="3901448" cy="3758192"/>
          </a:xfrm>
          <a:prstGeom prst="rect">
            <a:avLst/>
          </a:prstGeom>
        </p:spPr>
      </p:pic>
      <p:pic>
        <p:nvPicPr>
          <p:cNvPr id="6" name="Picture 5" descr="Sunburst chart&#10;&#10;Description automatically generated">
            <a:extLst>
              <a:ext uri="{FF2B5EF4-FFF2-40B4-BE49-F238E27FC236}">
                <a16:creationId xmlns:a16="http://schemas.microsoft.com/office/drawing/2014/main" id="{D66200A6-35DC-AF79-7AFA-B1292C8BCEB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05" t="32109" r="31487" b="36206"/>
          <a:stretch/>
        </p:blipFill>
        <p:spPr>
          <a:xfrm>
            <a:off x="1624402" y="829914"/>
            <a:ext cx="4320000" cy="4480302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C6FC9301-7B1D-F2A4-01AC-C13B22BADEE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8" t="26172" r="16883" b="28471"/>
          <a:stretch/>
        </p:blipFill>
        <p:spPr>
          <a:xfrm>
            <a:off x="12863763" y="1007508"/>
            <a:ext cx="4320000" cy="412511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531705B-ADFD-6505-D6D1-65C9DD164F0C}"/>
              </a:ext>
            </a:extLst>
          </p:cNvPr>
          <p:cNvSpPr txBox="1"/>
          <p:nvPr/>
        </p:nvSpPr>
        <p:spPr>
          <a:xfrm>
            <a:off x="1624403" y="9265920"/>
            <a:ext cx="12640238" cy="333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VG" sz="8000" dirty="0"/>
              <a:t>Giriş</a:t>
            </a:r>
          </a:p>
          <a:p>
            <a:endParaRPr lang="en-VG" sz="8000" dirty="0"/>
          </a:p>
          <a:p>
            <a:endParaRPr lang="en-VG" sz="8000" dirty="0"/>
          </a:p>
          <a:p>
            <a:endParaRPr lang="en-VG" sz="8000" dirty="0"/>
          </a:p>
          <a:p>
            <a:endParaRPr lang="en-VG" sz="8000" dirty="0"/>
          </a:p>
          <a:p>
            <a:endParaRPr lang="en-VG" sz="8000" dirty="0"/>
          </a:p>
          <a:p>
            <a:endParaRPr lang="en-VG" sz="8000" dirty="0"/>
          </a:p>
          <a:p>
            <a:endParaRPr lang="en-VG" sz="8000" dirty="0"/>
          </a:p>
          <a:p>
            <a:endParaRPr lang="en-VG" sz="8000" dirty="0"/>
          </a:p>
          <a:p>
            <a:endParaRPr lang="en-VG" sz="8000" dirty="0"/>
          </a:p>
          <a:p>
            <a:endParaRPr lang="en-VG" sz="8000" dirty="0"/>
          </a:p>
          <a:p>
            <a:endParaRPr lang="en-VG" sz="8000" dirty="0"/>
          </a:p>
          <a:p>
            <a:r>
              <a:rPr lang="en-VG" sz="8000" dirty="0"/>
              <a:t>Materyal ve Metot</a:t>
            </a:r>
          </a:p>
          <a:p>
            <a:endParaRPr lang="en-VG" sz="8000" dirty="0"/>
          </a:p>
          <a:p>
            <a:endParaRPr lang="en-VG" sz="8000" dirty="0"/>
          </a:p>
          <a:p>
            <a:endParaRPr lang="en-VG" sz="8000" dirty="0"/>
          </a:p>
          <a:p>
            <a:endParaRPr lang="en-VG" sz="8000" dirty="0"/>
          </a:p>
          <a:p>
            <a:endParaRPr lang="en-VG" sz="8000" dirty="0"/>
          </a:p>
          <a:p>
            <a:endParaRPr lang="en-VG" sz="8000" dirty="0"/>
          </a:p>
          <a:p>
            <a:endParaRPr lang="en-VG" sz="8000" dirty="0"/>
          </a:p>
          <a:p>
            <a:endParaRPr lang="en-VG" sz="8000" dirty="0"/>
          </a:p>
          <a:p>
            <a:endParaRPr lang="en-VG" sz="8000" dirty="0"/>
          </a:p>
          <a:p>
            <a:endParaRPr lang="en-VG" sz="8000" dirty="0"/>
          </a:p>
          <a:p>
            <a:endParaRPr lang="en-VG" sz="8000" dirty="0"/>
          </a:p>
          <a:p>
            <a:endParaRPr lang="en-VG" sz="8000" dirty="0"/>
          </a:p>
          <a:p>
            <a:endParaRPr lang="en-VG" sz="8000" dirty="0"/>
          </a:p>
          <a:p>
            <a:endParaRPr lang="en-VG" sz="8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105698-A7A7-CF31-0554-D0FA3132181E}"/>
              </a:ext>
            </a:extLst>
          </p:cNvPr>
          <p:cNvSpPr txBox="1"/>
          <p:nvPr/>
        </p:nvSpPr>
        <p:spPr>
          <a:xfrm>
            <a:off x="15137606" y="9265920"/>
            <a:ext cx="14427993" cy="333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VG" sz="8000" dirty="0"/>
              <a:t>Bulgular</a:t>
            </a:r>
          </a:p>
          <a:p>
            <a:endParaRPr lang="en-VG" sz="8000" dirty="0"/>
          </a:p>
          <a:p>
            <a:endParaRPr lang="en-VG" sz="8000" dirty="0"/>
          </a:p>
          <a:p>
            <a:endParaRPr lang="en-VG" sz="8000" dirty="0"/>
          </a:p>
          <a:p>
            <a:endParaRPr lang="en-VG" sz="8000" dirty="0"/>
          </a:p>
          <a:p>
            <a:endParaRPr lang="en-VG" sz="8000" dirty="0"/>
          </a:p>
          <a:p>
            <a:endParaRPr lang="en-VG" sz="8000" dirty="0"/>
          </a:p>
          <a:p>
            <a:endParaRPr lang="en-VG" sz="8000" dirty="0"/>
          </a:p>
          <a:p>
            <a:endParaRPr lang="en-VG" sz="8000" dirty="0"/>
          </a:p>
          <a:p>
            <a:endParaRPr lang="en-VG" sz="8000" dirty="0"/>
          </a:p>
          <a:p>
            <a:endParaRPr lang="en-VG" sz="8000" dirty="0"/>
          </a:p>
          <a:p>
            <a:endParaRPr lang="en-VG" sz="8000" dirty="0"/>
          </a:p>
          <a:p>
            <a:r>
              <a:rPr lang="en-VG" sz="8000" dirty="0"/>
              <a:t>Tartışma ve sonuç</a:t>
            </a:r>
          </a:p>
          <a:p>
            <a:endParaRPr lang="en-VG" sz="8000" dirty="0"/>
          </a:p>
          <a:p>
            <a:endParaRPr lang="en-VG" sz="8000" dirty="0"/>
          </a:p>
          <a:p>
            <a:endParaRPr lang="en-VG" sz="8000" dirty="0"/>
          </a:p>
          <a:p>
            <a:endParaRPr lang="en-VG" sz="8000" dirty="0"/>
          </a:p>
          <a:p>
            <a:endParaRPr lang="en-VG" sz="8000" dirty="0"/>
          </a:p>
          <a:p>
            <a:endParaRPr lang="en-VG" sz="8000" dirty="0"/>
          </a:p>
          <a:p>
            <a:endParaRPr lang="en-VG" sz="8000" dirty="0"/>
          </a:p>
          <a:p>
            <a:endParaRPr lang="en-VG" sz="8000" dirty="0"/>
          </a:p>
          <a:p>
            <a:endParaRPr lang="en-VG" sz="8000" dirty="0"/>
          </a:p>
          <a:p>
            <a:endParaRPr lang="en-VG" sz="8000" dirty="0"/>
          </a:p>
          <a:p>
            <a:r>
              <a:rPr lang="en-VG" sz="8000" dirty="0"/>
              <a:t>Kaynaklar</a:t>
            </a:r>
          </a:p>
          <a:p>
            <a:r>
              <a:rPr lang="en-VG" sz="8000" dirty="0"/>
              <a:t>1.</a:t>
            </a:r>
          </a:p>
          <a:p>
            <a:r>
              <a:rPr lang="en-VG" sz="8000" dirty="0"/>
              <a:t>2.</a:t>
            </a:r>
          </a:p>
          <a:p>
            <a:r>
              <a:rPr lang="en-VG" sz="8000" dirty="0"/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2456115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17</Words>
  <Application>Microsoft Office PowerPoint</Application>
  <PresentationFormat>Özel</PresentationFormat>
  <Paragraphs>54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Başlık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sukran kara</dc:creator>
  <cp:lastModifiedBy>sukran kara</cp:lastModifiedBy>
  <cp:revision>7</cp:revision>
  <dcterms:created xsi:type="dcterms:W3CDTF">2022-06-07T09:50:56Z</dcterms:created>
  <dcterms:modified xsi:type="dcterms:W3CDTF">2022-06-16T10:35:37Z</dcterms:modified>
</cp:coreProperties>
</file>